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</p:sldIdLst>
  <p:sldSz cx="7315200" cy="9144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3" name="Shape 21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Cover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93113"/>
            <a:ext cx="7315200" cy="89387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68937" y="7692218"/>
            <a:ext cx="1036663" cy="10366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rcRect l="2577" t="5567" r="4886" b="2288"/>
          <a:stretch>
            <a:fillRect/>
          </a:stretch>
        </p:blipFill>
        <p:spPr>
          <a:xfrm>
            <a:off x="792613" y="7876464"/>
            <a:ext cx="668007" cy="6681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8" h="20595" fill="norm" stroke="1" extrusionOk="0">
                <a:moveTo>
                  <a:pt x="9839" y="0"/>
                </a:moveTo>
                <a:cubicBezTo>
                  <a:pt x="7320" y="0"/>
                  <a:pt x="4805" y="1011"/>
                  <a:pt x="2883" y="3021"/>
                </a:cubicBezTo>
                <a:cubicBezTo>
                  <a:pt x="-961" y="7043"/>
                  <a:pt x="-961" y="13556"/>
                  <a:pt x="2883" y="17578"/>
                </a:cubicBezTo>
                <a:cubicBezTo>
                  <a:pt x="6727" y="21600"/>
                  <a:pt x="12951" y="21600"/>
                  <a:pt x="16795" y="17578"/>
                </a:cubicBezTo>
                <a:cubicBezTo>
                  <a:pt x="20639" y="13556"/>
                  <a:pt x="20639" y="7043"/>
                  <a:pt x="16795" y="3021"/>
                </a:cubicBezTo>
                <a:cubicBezTo>
                  <a:pt x="14873" y="1011"/>
                  <a:pt x="12358" y="0"/>
                  <a:pt x="9839" y="0"/>
                </a:cubicBezTo>
                <a:close/>
              </a:path>
            </a:pathLst>
          </a:custGeom>
          <a:ln w="38100">
            <a:solidFill>
              <a:srgbClr val="4B67F1"/>
            </a:solidFill>
            <a:miter lim="400000"/>
          </a:ln>
        </p:spPr>
      </p:pic>
      <p:sp>
        <p:nvSpPr>
          <p:cNvPr id="14" name="Aldenir Flauzino…"/>
          <p:cNvSpPr txBox="1"/>
          <p:nvPr/>
        </p:nvSpPr>
        <p:spPr>
          <a:xfrm>
            <a:off x="1668862" y="7888118"/>
            <a:ext cx="1986201" cy="658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1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TA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Linha"/>
          <p:cNvSpPr/>
          <p:nvPr/>
        </p:nvSpPr>
        <p:spPr>
          <a:xfrm>
            <a:off x="-2541" y="47456"/>
            <a:ext cx="7320281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29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rcRect l="2556" t="5567" r="4881" b="2283"/>
          <a:stretch>
            <a:fillRect/>
          </a:stretch>
        </p:blipFill>
        <p:spPr>
          <a:xfrm>
            <a:off x="2945048" y="4884289"/>
            <a:ext cx="1425104" cy="1425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fill="norm" stroke="1" extrusionOk="0">
                <a:moveTo>
                  <a:pt x="9842" y="0"/>
                </a:moveTo>
                <a:cubicBezTo>
                  <a:pt x="7323" y="0"/>
                  <a:pt x="4803" y="1006"/>
                  <a:pt x="2882" y="3017"/>
                </a:cubicBezTo>
                <a:cubicBezTo>
                  <a:pt x="-961" y="7038"/>
                  <a:pt x="-961" y="13557"/>
                  <a:pt x="2882" y="17578"/>
                </a:cubicBezTo>
                <a:cubicBezTo>
                  <a:pt x="6725" y="21600"/>
                  <a:pt x="12953" y="21600"/>
                  <a:pt x="16796" y="17578"/>
                </a:cubicBezTo>
                <a:cubicBezTo>
                  <a:pt x="20639" y="13557"/>
                  <a:pt x="20639" y="7038"/>
                  <a:pt x="16796" y="3017"/>
                </a:cubicBezTo>
                <a:cubicBezTo>
                  <a:pt x="14875" y="1006"/>
                  <a:pt x="12360" y="0"/>
                  <a:pt x="9842" y="0"/>
                </a:cubicBezTo>
                <a:close/>
              </a:path>
            </a:pathLst>
          </a:custGeom>
          <a:ln w="38100">
            <a:solidFill>
              <a:srgbClr val="4B67F1"/>
            </a:solidFill>
            <a:miter lim="400000"/>
          </a:ln>
        </p:spPr>
      </p:pic>
      <p:sp>
        <p:nvSpPr>
          <p:cNvPr id="130" name="Aldenir Flauzino…"/>
          <p:cNvSpPr txBox="1"/>
          <p:nvPr/>
        </p:nvSpPr>
        <p:spPr>
          <a:xfrm>
            <a:off x="2664500" y="6469951"/>
            <a:ext cx="1986200" cy="6583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lnSpc>
                <a:spcPct val="70000"/>
              </a:lnSpc>
              <a:defRPr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 algn="ctr">
              <a:lnSpc>
                <a:spcPct val="70000"/>
              </a:lnSpc>
              <a:defRPr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131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792148" y="8263471"/>
            <a:ext cx="1559551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o do Títul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40" name="Nível de Corpo Um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4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49" name="Nível de Corpo Um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1pPr>
            <a:lvl2pPr marL="783771" indent="-326571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2pPr>
            <a:lvl3pPr marL="1219200" indent="-3048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3pPr>
            <a:lvl4pPr marL="1737360" indent="-365760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4pPr>
            <a:lvl5pPr marL="2194560" indent="-365760" algn="l">
              <a:buSzPct val="100000"/>
              <a:buFont typeface="Arial"/>
              <a:buChar char="»"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50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o do Título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Texto do Título</a:t>
            </a:r>
          </a:p>
        </p:txBody>
      </p:sp>
      <p:sp>
        <p:nvSpPr>
          <p:cNvPr id="158" name="Nível de Corpo Um…"/>
          <p:cNvSpPr txBox="1"/>
          <p:nvPr>
            <p:ph type="body" sz="quarter" idx="1"/>
          </p:nvPr>
        </p:nvSpPr>
        <p:spPr>
          <a:xfrm>
            <a:off x="722312" y="2906713"/>
            <a:ext cx="7772401" cy="1500191"/>
          </a:xfrm>
          <a:prstGeom prst="rect">
            <a:avLst/>
          </a:prstGeom>
        </p:spPr>
        <p:txBody>
          <a:bodyPr anchor="b"/>
          <a:lstStyle>
            <a:lvl1pPr algn="l">
              <a:spcBef>
                <a:spcPts val="400"/>
              </a:spcBef>
              <a:defRPr sz="2000"/>
            </a:lvl1pPr>
            <a:lvl2pPr algn="l">
              <a:spcBef>
                <a:spcPts val="400"/>
              </a:spcBef>
              <a:defRPr sz="2000"/>
            </a:lvl2pPr>
            <a:lvl3pPr algn="l">
              <a:spcBef>
                <a:spcPts val="400"/>
              </a:spcBef>
              <a:defRPr sz="2000"/>
            </a:lvl3pPr>
            <a:lvl4pPr algn="l">
              <a:spcBef>
                <a:spcPts val="400"/>
              </a:spcBef>
              <a:defRPr sz="2000"/>
            </a:lvl4pPr>
            <a:lvl5pPr algn="l">
              <a:spcBef>
                <a:spcPts val="400"/>
              </a:spcBef>
              <a:defRPr sz="2000"/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59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67" name="Nível de Corpo Um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 marL="342900" indent="-342900" algn="l">
              <a:spcBef>
                <a:spcPts val="6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</a:defRPr>
            </a:lvl1pPr>
            <a:lvl2pPr marL="790575" indent="-333375" algn="l">
              <a:spcBef>
                <a:spcPts val="600"/>
              </a:spcBef>
              <a:buSzPct val="100000"/>
              <a:buFont typeface="Arial"/>
              <a:buChar char="–"/>
              <a:defRPr sz="2800">
                <a:solidFill>
                  <a:srgbClr val="000000"/>
                </a:solidFill>
              </a:defRPr>
            </a:lvl2pPr>
            <a:lvl3pPr marL="1234438" indent="-320038" algn="l">
              <a:spcBef>
                <a:spcPts val="6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</a:defRPr>
            </a:lvl3pPr>
            <a:lvl4pPr marL="1727200" indent="-355600" algn="l">
              <a:spcBef>
                <a:spcPts val="600"/>
              </a:spcBef>
              <a:buSzPct val="100000"/>
              <a:buFont typeface="Arial"/>
              <a:buChar char="–"/>
              <a:defRPr sz="2800">
                <a:solidFill>
                  <a:srgbClr val="000000"/>
                </a:solidFill>
              </a:defRPr>
            </a:lvl4pPr>
            <a:lvl5pPr marL="2184400" indent="-355600" algn="l">
              <a:spcBef>
                <a:spcPts val="600"/>
              </a:spcBef>
              <a:buSzPct val="100000"/>
              <a:buFont typeface="Arial"/>
              <a:buChar char="»"/>
              <a:defRPr sz="28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6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76" name="Nível de Corpo Um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1pPr>
            <a:lvl2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2pPr>
            <a:lvl3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3pPr>
            <a:lvl4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4pPr>
            <a:lvl5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77" name="Text Placeholder 4"/>
          <p:cNvSpPr/>
          <p:nvPr>
            <p:ph type="body" sz="quarter" idx="21"/>
          </p:nvPr>
        </p:nvSpPr>
        <p:spPr>
          <a:xfrm>
            <a:off x="4645025" y="1535111"/>
            <a:ext cx="4041775" cy="639767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17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8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o do Título"/>
          <p:cNvSpPr txBox="1"/>
          <p:nvPr>
            <p:ph type="title"/>
          </p:nvPr>
        </p:nvSpPr>
        <p:spPr>
          <a:xfrm>
            <a:off x="457200" y="273050"/>
            <a:ext cx="3008316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do Título</a:t>
            </a:r>
          </a:p>
        </p:txBody>
      </p:sp>
      <p:sp>
        <p:nvSpPr>
          <p:cNvPr id="194" name="Nível de Corpo Um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 marL="342900" indent="-3429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1pPr>
            <a:lvl2pPr marL="783771" indent="-326571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2pPr>
            <a:lvl3pPr marL="1219200" indent="-3048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3pPr>
            <a:lvl4pPr marL="1737360" indent="-365760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4pPr>
            <a:lvl5pPr marL="2194560" indent="-365760" algn="l">
              <a:buSzPct val="100000"/>
              <a:buFont typeface="Arial"/>
              <a:buChar char="»"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95" name="Text Placeholder 3"/>
          <p:cNvSpPr/>
          <p:nvPr>
            <p:ph type="body" sz="half" idx="21"/>
          </p:nvPr>
        </p:nvSpPr>
        <p:spPr>
          <a:xfrm>
            <a:off x="457198" y="1435100"/>
            <a:ext cx="3008317" cy="469106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xto do Título"/>
          <p:cNvSpPr txBox="1"/>
          <p:nvPr>
            <p:ph type="title"/>
          </p:nvPr>
        </p:nvSpPr>
        <p:spPr>
          <a:xfrm>
            <a:off x="1792288" y="4800600"/>
            <a:ext cx="5486404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do Título</a:t>
            </a:r>
          </a:p>
        </p:txBody>
      </p:sp>
      <p:sp>
        <p:nvSpPr>
          <p:cNvPr id="204" name="Picture Placeholder 2"/>
          <p:cNvSpPr/>
          <p:nvPr>
            <p:ph type="pic" sz="half" idx="21"/>
          </p:nvPr>
        </p:nvSpPr>
        <p:spPr>
          <a:xfrm>
            <a:off x="1792288" y="612775"/>
            <a:ext cx="5486404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05" name="Nível de Corpo Um…"/>
          <p:cNvSpPr txBox="1"/>
          <p:nvPr>
            <p:ph type="body" sz="quarter" idx="1"/>
          </p:nvPr>
        </p:nvSpPr>
        <p:spPr>
          <a:xfrm>
            <a:off x="1792288" y="5367337"/>
            <a:ext cx="5486404" cy="804866"/>
          </a:xfrm>
          <a:prstGeom prst="rect">
            <a:avLst/>
          </a:prstGeom>
        </p:spPr>
        <p:txBody>
          <a:bodyPr/>
          <a:lstStyle>
            <a:lvl1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  <a:lvl2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2pPr>
            <a:lvl3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3pPr>
            <a:lvl4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4pPr>
            <a:lvl5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0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ory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6" y="0"/>
            <a:ext cx="7109928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24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6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27" name="Linha"/>
          <p:cNvSpPr/>
          <p:nvPr/>
        </p:nvSpPr>
        <p:spPr>
          <a:xfrm>
            <a:off x="-2541" y="47456"/>
            <a:ext cx="750449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opics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8627"/>
            <a:ext cx="7315201" cy="7738534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37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38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40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8627"/>
            <a:ext cx="7315201" cy="7738534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50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1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3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54" name="filme-colado.png" descr="filme-colad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868420" y="719947"/>
            <a:ext cx="2875078" cy="7041007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tter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63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4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65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6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67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top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76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77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79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80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286092" y="193968"/>
            <a:ext cx="4043188" cy="4957560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right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25400"/>
            <a:ext cx="7315201" cy="4419600"/>
          </a:xfrm>
          <a:prstGeom prst="rect">
            <a:avLst/>
          </a:prstGeom>
          <a:ln w="12700">
            <a:miter lim="400000"/>
          </a:ln>
        </p:spPr>
      </p:pic>
      <p:sp>
        <p:nvSpPr>
          <p:cNvPr id="89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90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91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93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left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0"/>
            <a:ext cx="7315201" cy="441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103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04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06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bottom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01413"/>
            <a:ext cx="7315200" cy="8541174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116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17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19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Texto do Título</a:t>
            </a:r>
          </a:p>
        </p:txBody>
      </p:sp>
      <p:sp>
        <p:nvSpPr>
          <p:cNvPr id="3" name="Nível de Corpo Um…"/>
          <p:cNvSpPr txBox="1"/>
          <p:nvPr>
            <p:ph type="body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" name="Número do Slide"/>
          <p:cNvSpPr txBox="1"/>
          <p:nvPr>
            <p:ph type="sldNum" sz="quarter" idx="2"/>
          </p:nvPr>
        </p:nvSpPr>
        <p:spPr>
          <a:xfrm>
            <a:off x="8428181" y="6414762"/>
            <a:ext cx="258620" cy="248302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[HOOK]…"/>
          <p:cNvSpPr txBox="1"/>
          <p:nvPr/>
        </p:nvSpPr>
        <p:spPr>
          <a:xfrm>
            <a:off x="571602" y="1432765"/>
            <a:ext cx="6171996" cy="6278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pPr>
              <a:defRPr sz="45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[HOOK]</a:t>
            </a:r>
          </a:p>
          <a:p>
            <a:pPr>
              <a:defRPr sz="2200">
                <a:latin typeface="Poppins Thin"/>
                <a:ea typeface="Poppins Thin"/>
                <a:cs typeface="Poppins Thin"/>
                <a:sym typeface="Poppins Thin"/>
              </a:defRPr>
            </a:pPr>
            <a:r>
              <a:t>[HOOK_SUB]</a:t>
            </a:r>
          </a:p>
        </p:txBody>
      </p:sp>
      <p:pic>
        <p:nvPicPr>
          <p:cNvPr id="216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5950" y="590550"/>
            <a:ext cx="1240792" cy="2705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